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8" d="100"/>
          <a:sy n="98" d="100"/>
        </p:scale>
        <p:origin x="124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Marcos Silveira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11/06/2022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Describes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Describes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2 (two) methods: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a static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response;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the Wikipedia entry </a:t>
            </a: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SpaceX.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435</TotalTime>
  <Words>1362</Words>
  <Application>Microsoft Office PowerPoint</Application>
  <PresentationFormat>Widescreen</PresentationFormat>
  <Paragraphs>236</Paragraphs>
  <Slides>47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Marcos Vinícius Quinteiro Silveira</cp:lastModifiedBy>
  <cp:revision>200</cp:revision>
  <dcterms:created xsi:type="dcterms:W3CDTF">2021-04-29T18:58:34Z</dcterms:created>
  <dcterms:modified xsi:type="dcterms:W3CDTF">2022-11-13T21:14:47Z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